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2747-EC26-4736-8399-3A5C612C3E63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ADBD-7EDF-4F95-86AF-85977F1B8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905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2747-EC26-4736-8399-3A5C612C3E63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ADBD-7EDF-4F95-86AF-85977F1B8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570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2747-EC26-4736-8399-3A5C612C3E63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ADBD-7EDF-4F95-86AF-85977F1B8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081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2747-EC26-4736-8399-3A5C612C3E63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ADBD-7EDF-4F95-86AF-85977F1B8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28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2747-EC26-4736-8399-3A5C612C3E63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ADBD-7EDF-4F95-86AF-85977F1B8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673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2747-EC26-4736-8399-3A5C612C3E63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ADBD-7EDF-4F95-86AF-85977F1B8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508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2747-EC26-4736-8399-3A5C612C3E63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ADBD-7EDF-4F95-86AF-85977F1B8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535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2747-EC26-4736-8399-3A5C612C3E63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ADBD-7EDF-4F95-86AF-85977F1B8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102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2747-EC26-4736-8399-3A5C612C3E63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ADBD-7EDF-4F95-86AF-85977F1B8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216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2747-EC26-4736-8399-3A5C612C3E63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ADBD-7EDF-4F95-86AF-85977F1B8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333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2747-EC26-4736-8399-3A5C612C3E63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ADBD-7EDF-4F95-86AF-85977F1B8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82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42747-EC26-4736-8399-3A5C612C3E63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9ADBD-7EDF-4F95-86AF-85977F1B8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63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0114" y="986971"/>
            <a:ext cx="9144000" cy="394539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Использование логических блоков </a:t>
            </a:r>
            <a:r>
              <a:rPr lang="ru-RU" b="1" dirty="0" err="1" smtClean="0"/>
              <a:t>Дьенеша</a:t>
            </a:r>
            <a:r>
              <a:rPr lang="ru-RU" b="1" dirty="0" smtClean="0"/>
              <a:t> в </a:t>
            </a:r>
            <a:r>
              <a:rPr lang="ru-RU" b="1" dirty="0" err="1" smtClean="0"/>
              <a:t>коррекционно</a:t>
            </a:r>
            <a:r>
              <a:rPr lang="ru-RU" b="1" dirty="0" smtClean="0"/>
              <a:t> – развивающей работе с детьми дошкольного возраста с ОВЗ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01938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3829" y="582838"/>
            <a:ext cx="7710714" cy="5817961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dirty="0" smtClean="0"/>
              <a:t>Учебно-методическое пособие «Логические блоки </a:t>
            </a:r>
            <a:r>
              <a:rPr lang="ru-RU" sz="3200" dirty="0" err="1" smtClean="0"/>
              <a:t>Дьенеша</a:t>
            </a:r>
            <a:r>
              <a:rPr lang="ru-RU" sz="3200" dirty="0" smtClean="0"/>
              <a:t>» заслуживают </a:t>
            </a:r>
            <a:br>
              <a:rPr lang="ru-RU" sz="3200" dirty="0" smtClean="0"/>
            </a:br>
            <a:r>
              <a:rPr lang="ru-RU" sz="3200" dirty="0" smtClean="0"/>
              <a:t>самого пристального внимания, поскольку они способствуют развитию логического мышления, комбинаторики, аналитических способностей, формируют навыки, необходимые для решения логических задач: умение выявлять в объектах разнообразные свойства, называть их, адекватно обозначать словом их отсутствие, абстрагировать и удерживать в памяти одно, одновременно два или три свойства, обобщать объекты по одному, двум или трём, свойствам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49" y="783771"/>
            <a:ext cx="3528573" cy="358503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767493" y="4368801"/>
            <a:ext cx="4567083" cy="252376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Золтан</a:t>
            </a:r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Дьенеш</a:t>
            </a:r>
            <a:endParaRPr lang="ru-RU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(1916 – 2014 гг.) – </a:t>
            </a:r>
          </a:p>
          <a:p>
            <a:pPr algn="ctr"/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автор игрового подхода </a:t>
            </a:r>
          </a:p>
          <a:p>
            <a:pPr algn="ctr"/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 обучению детей</a:t>
            </a:r>
          </a:p>
          <a:p>
            <a:pPr algn="ctr"/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700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8138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Почему использование блоков </a:t>
            </a:r>
            <a:r>
              <a:rPr lang="ru-RU" b="1" dirty="0" err="1" smtClean="0"/>
              <a:t>Дьенеша</a:t>
            </a:r>
            <a:r>
              <a:rPr lang="ru-RU" b="1" dirty="0" smtClean="0"/>
              <a:t> рекомендовано в коррекционно-развивающей работе с детьми с ОВЗ?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8971" y="2207683"/>
            <a:ext cx="1123405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1) Развивается способность осуществлять перенос усвоенного принципа решения задачи на аналогичные задания;</a:t>
            </a:r>
          </a:p>
          <a:p>
            <a:pPr marL="457200" indent="-457200" algn="just">
              <a:buAutoNum type="arabicParenR"/>
            </a:pPr>
            <a:endParaRPr lang="ru-RU" sz="2000" b="1" dirty="0" smtClean="0"/>
          </a:p>
          <a:p>
            <a:pPr algn="just"/>
            <a:r>
              <a:rPr lang="ru-RU" sz="2000" b="1" dirty="0" smtClean="0"/>
              <a:t>2) Развивается речь: малыш вынужден строить высказывания с союзами "и", "или", частицей "не" и др.</a:t>
            </a:r>
          </a:p>
          <a:p>
            <a:pPr algn="just"/>
            <a:endParaRPr lang="ru-RU" sz="2000" b="1" dirty="0" smtClean="0"/>
          </a:p>
          <a:p>
            <a:pPr algn="just"/>
            <a:r>
              <a:rPr lang="ru-RU" sz="2000" b="1" dirty="0" smtClean="0"/>
              <a:t>3) Игра мотивирует ребёнка завершать начатое, даже в условиях </a:t>
            </a:r>
            <a:r>
              <a:rPr lang="ru-RU" sz="2000" b="1" dirty="0" err="1" smtClean="0"/>
              <a:t>сниженой</a:t>
            </a:r>
            <a:r>
              <a:rPr lang="ru-RU" sz="2000" b="1" dirty="0" smtClean="0"/>
              <a:t> работоспособности;</a:t>
            </a:r>
          </a:p>
          <a:p>
            <a:pPr algn="just"/>
            <a:endParaRPr lang="ru-RU" sz="2000" b="1" dirty="0"/>
          </a:p>
          <a:p>
            <a:pPr algn="just"/>
            <a:r>
              <a:rPr lang="ru-RU" sz="2000" b="1" dirty="0" smtClean="0"/>
              <a:t>4) Игры с блоками способствуют ускорению процесса развития у дошкольников простейших логических структур мышления;</a:t>
            </a:r>
          </a:p>
          <a:p>
            <a:pPr algn="just"/>
            <a:endParaRPr lang="ru-RU" sz="2000" b="1" dirty="0"/>
          </a:p>
          <a:p>
            <a:pPr algn="just"/>
            <a:r>
              <a:rPr lang="ru-RU" sz="2000" b="1" dirty="0" smtClean="0"/>
              <a:t>5) Работать с данными блоками можно и с малышами (2-3 года) и со старшими дошкольниками.</a:t>
            </a:r>
          </a:p>
          <a:p>
            <a:pPr algn="just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33907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Игры, рекомендованные для детей с ОВЗ:</a:t>
            </a:r>
            <a:endParaRPr lang="ru-RU" b="1" dirty="0"/>
          </a:p>
        </p:txBody>
      </p:sp>
      <p:pic>
        <p:nvPicPr>
          <p:cNvPr id="1026" name="Picture 2" descr="https://fsd.kopilkaurokov.ru/up/html/2019/01/30/k_5c51f8f76cdad/497883_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143" y="3612155"/>
            <a:ext cx="3758746" cy="304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973" y="1857829"/>
            <a:ext cx="6966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/>
              <a:t>ГРУППИРОВКА «НАЙДИ ВСЕ ФИГУРЫ» (по цвету, по форме, по величине) 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1494755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171" y="2600325"/>
            <a:ext cx="7478485" cy="1325563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«Цепочка»: От произвольно выбранной фигуры постарайтесь построить как можно более длинную цепочку. Варианты построения цепочки: а) чтобы рядом не было фигур одинаковой формы (цвета, размера, толщины); б) чтобы рядом не было одинаковых по форме и цвету фигур (по цвету и размеру; по размеру и форме, по толщине и т.д.); </a:t>
            </a:r>
            <a:br>
              <a:rPr lang="ru-RU" sz="2800" dirty="0" smtClean="0"/>
            </a:br>
            <a:r>
              <a:rPr lang="ru-RU" sz="2800" dirty="0" smtClean="0"/>
              <a:t>в) чтобы рядом были фигуры одинаковые по размеру, но разные по форме и т.д.;) чтобы рядом были фигуры одинакового цвета и размера, но разной формы (одинакового размера, но разного цвета).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0505"/>
          <a:stretch/>
        </p:blipFill>
        <p:spPr>
          <a:xfrm>
            <a:off x="7997371" y="1463106"/>
            <a:ext cx="4080816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15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086" y="3050267"/>
            <a:ext cx="6868886" cy="1325563"/>
          </a:xfrm>
        </p:spPr>
        <p:txBody>
          <a:bodyPr>
            <a:noAutofit/>
          </a:bodyPr>
          <a:lstStyle/>
          <a:p>
            <a:pPr algn="just"/>
            <a:r>
              <a:rPr lang="ru-RU" sz="3600" dirty="0" smtClean="0"/>
              <a:t>«Построй фигуру, похожую на…»</a:t>
            </a:r>
            <a:br>
              <a:rPr lang="ru-RU" sz="3600" dirty="0" smtClean="0"/>
            </a:br>
            <a:r>
              <a:rPr lang="ru-RU" sz="3600" dirty="0" smtClean="0"/>
              <a:t>Просим ребёнка с помощью блоков изобразить какой-то знакомый ему предмет, или живое существо. Проговариваем, что получившаяся фигура – это целое, а из каких частей оно состоит…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400" y="2077583"/>
            <a:ext cx="4317892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11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8" y="2641599"/>
            <a:ext cx="5780314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«Логические игры с кольцами»: предлагаем разделить блоки по признакам и разложить их в нужное кольцо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428" y="2224380"/>
            <a:ext cx="384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94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715" y="2672897"/>
            <a:ext cx="4590143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по схеме: выбираем задание в игровом альбоме и просим ребёнка повторить </a:t>
            </a:r>
            <a:r>
              <a:rPr lang="ru-RU" dirty="0" err="1" smtClean="0"/>
              <a:t>фигруру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486" y="2065791"/>
            <a:ext cx="510035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57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265</Words>
  <Application>Microsoft Office PowerPoint</Application>
  <PresentationFormat>Широкоэкранный</PresentationFormat>
  <Paragraphs>22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Использование логических блоков Дьенеша в коррекционно – развивающей работе с детьми дошкольного возраста с ОВЗ</vt:lpstr>
      <vt:lpstr>Учебно-методическое пособие «Логические блоки Дьенеша» заслуживают  самого пристального внимания, поскольку они способствуют развитию логического мышления, комбинаторики, аналитических способностей, формируют навыки, необходимые для решения логических задач: умение выявлять в объектах разнообразные свойства, называть их, адекватно обозначать словом их отсутствие, абстрагировать и удерживать в памяти одно, одновременно два или три свойства, обобщать объекты по одному, двум или трём, свойствам</vt:lpstr>
      <vt:lpstr>Почему использование блоков Дьенеша рекомендовано в коррекционно-развивающей работе с детьми с ОВЗ?</vt:lpstr>
      <vt:lpstr>Игры, рекомендованные для детей с ОВЗ:</vt:lpstr>
      <vt:lpstr>«Цепочка»: От произвольно выбранной фигуры постарайтесь построить как можно более длинную цепочку. Варианты построения цепочки: а) чтобы рядом не было фигур одинаковой формы (цвета, размера, толщины); б) чтобы рядом не было одинаковых по форме и цвету фигур (по цвету и размеру; по размеру и форме, по толщине и т.д.);  в) чтобы рядом были фигуры одинаковые по размеру, но разные по форме и т.д.;) чтобы рядом были фигуры одинакового цвета и размера, но разной формы (одинакового размера, но разного цвета).</vt:lpstr>
      <vt:lpstr>«Построй фигуру, похожую на…» Просим ребёнка с помощью блоков изобразить какой-то знакомый ему предмет, или живое существо. Проговариваем, что получившаяся фигура – это целое, а из каких частей оно состоит…</vt:lpstr>
      <vt:lpstr>«Логические игры с кольцами»: предлагаем разделить блоки по признакам и разложить их в нужное кольцо</vt:lpstr>
      <vt:lpstr>Работа по схеме: выбираем задание в игровом альбоме и просим ребёнка повторить фигруру.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логических блоков Дьенеша в коррекционно – развивающей работе с детьми дошкольного возраста с ОВЗ</dc:title>
  <dc:creator>USER</dc:creator>
  <cp:lastModifiedBy>USER</cp:lastModifiedBy>
  <cp:revision>7</cp:revision>
  <dcterms:created xsi:type="dcterms:W3CDTF">2020-10-21T08:40:53Z</dcterms:created>
  <dcterms:modified xsi:type="dcterms:W3CDTF">2020-10-21T10:11:58Z</dcterms:modified>
</cp:coreProperties>
</file>